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A0B7-8857-47B0-B8AF-1F34BCCD7411}" type="datetimeFigureOut">
              <a:rPr lang="el-GR" smtClean="0"/>
              <a:t>26/10/2010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5237-23E5-47B3-8CB8-58EC3ABAAF4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A0B7-8857-47B0-B8AF-1F34BCCD7411}" type="datetimeFigureOut">
              <a:rPr lang="el-GR" smtClean="0"/>
              <a:t>26/10/2010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5237-23E5-47B3-8CB8-58EC3ABAAF4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A0B7-8857-47B0-B8AF-1F34BCCD7411}" type="datetimeFigureOut">
              <a:rPr lang="el-GR" smtClean="0"/>
              <a:t>26/10/2010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5237-23E5-47B3-8CB8-58EC3ABAAF4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A0B7-8857-47B0-B8AF-1F34BCCD7411}" type="datetimeFigureOut">
              <a:rPr lang="el-GR" smtClean="0"/>
              <a:t>26/10/2010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5237-23E5-47B3-8CB8-58EC3ABAAF4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A0B7-8857-47B0-B8AF-1F34BCCD7411}" type="datetimeFigureOut">
              <a:rPr lang="el-GR" smtClean="0"/>
              <a:t>26/10/2010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5237-23E5-47B3-8CB8-58EC3ABAAF4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A0B7-8857-47B0-B8AF-1F34BCCD7411}" type="datetimeFigureOut">
              <a:rPr lang="el-GR" smtClean="0"/>
              <a:t>26/10/2010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5237-23E5-47B3-8CB8-58EC3ABAAF4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A0B7-8857-47B0-B8AF-1F34BCCD7411}" type="datetimeFigureOut">
              <a:rPr lang="el-GR" smtClean="0"/>
              <a:t>26/10/2010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5237-23E5-47B3-8CB8-58EC3ABAAF4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A0B7-8857-47B0-B8AF-1F34BCCD7411}" type="datetimeFigureOut">
              <a:rPr lang="el-GR" smtClean="0"/>
              <a:t>26/10/2010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5237-23E5-47B3-8CB8-58EC3ABAAF4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A0B7-8857-47B0-B8AF-1F34BCCD7411}" type="datetimeFigureOut">
              <a:rPr lang="el-GR" smtClean="0"/>
              <a:t>26/10/2010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5237-23E5-47B3-8CB8-58EC3ABAAF4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A0B7-8857-47B0-B8AF-1F34BCCD7411}" type="datetimeFigureOut">
              <a:rPr lang="el-GR" smtClean="0"/>
              <a:t>26/10/2010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5237-23E5-47B3-8CB8-58EC3ABAAF4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A0B7-8857-47B0-B8AF-1F34BCCD7411}" type="datetimeFigureOut">
              <a:rPr lang="el-GR" smtClean="0"/>
              <a:t>26/10/2010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5237-23E5-47B3-8CB8-58EC3ABAAF4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2A0B7-8857-47B0-B8AF-1F34BCCD7411}" type="datetimeFigureOut">
              <a:rPr lang="el-GR" smtClean="0"/>
              <a:t>26/10/2010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45237-23E5-47B3-8CB8-58EC3ABAAF4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indykids.gr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Wingdings 3" pitchFamily="18" charset="2"/>
              <a:buNone/>
            </a:pPr>
            <a:r>
              <a:rPr lang="el-GR" smtClean="0">
                <a:latin typeface="Myriad Pro" pitchFamily="34" charset="0"/>
              </a:rPr>
              <a:t>Όταν η ζωή στο νηπιαγωγείο γίνεται… παιχνίδι!</a:t>
            </a:r>
            <a:endParaRPr lang="en-AU" smtClean="0">
              <a:latin typeface="Myriad Pro" pitchFamily="34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en-AU" smtClean="0">
              <a:latin typeface="Myriad Pro" pitchFamily="34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el-GR" smtClean="0">
              <a:latin typeface="Myriad Pro" pitchFamily="34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el-GR" smtClean="0">
              <a:latin typeface="Myriad Pro" pitchFamily="34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en-AU" smtClean="0">
                <a:latin typeface="Myriad Pro" pitchFamily="34" charset="0"/>
              </a:rPr>
              <a:t>“</a:t>
            </a:r>
            <a:r>
              <a:rPr lang="el-GR" smtClean="0">
                <a:latin typeface="Myriad Pro" pitchFamily="34" charset="0"/>
              </a:rPr>
              <a:t>Το </a:t>
            </a:r>
            <a:r>
              <a:rPr lang="en-AU" smtClean="0">
                <a:latin typeface="Myriad Pro" pitchFamily="34" charset="0"/>
              </a:rPr>
              <a:t>Site </a:t>
            </a:r>
            <a:r>
              <a:rPr lang="el-GR" smtClean="0">
                <a:latin typeface="Myriad Pro" pitchFamily="34" charset="0"/>
              </a:rPr>
              <a:t>για γονείς και νηπιαγωγούς</a:t>
            </a:r>
            <a:r>
              <a:rPr lang="en-AU" smtClean="0">
                <a:latin typeface="Myriad Pro" pitchFamily="34" charset="0"/>
              </a:rPr>
              <a:t>”</a:t>
            </a:r>
            <a:endParaRPr lang="el-GR" smtClean="0">
              <a:latin typeface="Myriad Pro" pitchFamily="34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el-GR" smtClean="0">
              <a:latin typeface="Myriad Pro" pitchFamily="34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el-GR" smtClean="0">
              <a:latin typeface="Myriad Pro" pitchFamily="34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el-GR" smtClean="0">
                <a:latin typeface="Myriad Pro" pitchFamily="34" charset="0"/>
              </a:rPr>
              <a:t>Το υλικό αυτό αποτελεί πνευματική ιδιοκτησία του </a:t>
            </a:r>
            <a:r>
              <a:rPr lang="en-AU" smtClean="0">
                <a:latin typeface="Myriad Pro" pitchFamily="34" charset="0"/>
              </a:rPr>
              <a:t>KindyKids.gr </a:t>
            </a:r>
            <a:r>
              <a:rPr lang="el-GR" smtClean="0">
                <a:latin typeface="Myriad Pro" pitchFamily="34" charset="0"/>
              </a:rPr>
              <a:t>και διανέμεται δωρεάν.</a:t>
            </a:r>
            <a:endParaRPr lang="en-AU" smtClean="0">
              <a:latin typeface="Myriad Pro" pitchFamily="34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pPr eaLnBrk="1" hangingPunct="1"/>
            <a:r>
              <a:rPr lang="en-AU" sz="5400" smtClean="0">
                <a:solidFill>
                  <a:srgbClr val="FFFF00"/>
                </a:solidFill>
                <a:latin typeface="Tempus Sans ITC" pitchFamily="82" charset="0"/>
                <a:hlinkClick r:id="rId2"/>
              </a:rPr>
              <a:t>WWW.KINDYKIDS.GR</a:t>
            </a:r>
            <a:endParaRPr lang="en-AU" sz="5400" smtClean="0">
              <a:solidFill>
                <a:srgbClr val="FFFF00"/>
              </a:solidFill>
              <a:latin typeface="Tempus Sans ITC" pitchFamily="82" charset="0"/>
            </a:endParaRPr>
          </a:p>
        </p:txBody>
      </p:sp>
      <p:pic>
        <p:nvPicPr>
          <p:cNvPr id="2052" name="Picture 7" descr="111665-glowing-green-neon-icon-media-music-clef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492375"/>
            <a:ext cx="173831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8" descr="111670-glowing-green-neon-icon-media-music-eighth-notes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77084">
            <a:off x="7885113" y="422275"/>
            <a:ext cx="1096962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9" descr="kids-clipart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0958" y="5857892"/>
            <a:ext cx="13811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0" descr="113611-glowing-purple-neon-icon-media-music-eighth-notes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-1036556">
            <a:off x="7239000" y="2927350"/>
            <a:ext cx="11620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Arrow Connector 74"/>
          <p:cNvCxnSpPr/>
          <p:nvPr/>
        </p:nvCxnSpPr>
        <p:spPr>
          <a:xfrm rot="5400000">
            <a:off x="2464579" y="4464851"/>
            <a:ext cx="1571636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3214678" y="2714620"/>
            <a:ext cx="2571768" cy="11430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3571868" y="3143248"/>
            <a:ext cx="2052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H </a:t>
            </a:r>
            <a:r>
              <a:rPr lang="el-GR" b="1" u="sng" dirty="0" smtClean="0"/>
              <a:t>ΕΛΙΑ ΚΑΙ ΤΟ ΛΑΔΙ</a:t>
            </a:r>
            <a:endParaRPr lang="el-GR" b="1" u="sng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2357422" y="2285992"/>
            <a:ext cx="100013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V="1">
            <a:off x="2964645" y="2035959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3786182" y="1928802"/>
            <a:ext cx="114300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5072066" y="2000240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857884" y="2357430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2071670" y="335756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929322" y="335756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2643174" y="3857628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3428992" y="4286256"/>
            <a:ext cx="71438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4036215" y="4536289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>
            <a:off x="4857752" y="4286256"/>
            <a:ext cx="92869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H="1">
            <a:off x="5607851" y="3821910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1428728" y="571480"/>
            <a:ext cx="1857388" cy="857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Oval 32"/>
          <p:cNvSpPr/>
          <p:nvPr/>
        </p:nvSpPr>
        <p:spPr>
          <a:xfrm>
            <a:off x="7000892" y="2928934"/>
            <a:ext cx="1857388" cy="857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Oval 33"/>
          <p:cNvSpPr/>
          <p:nvPr/>
        </p:nvSpPr>
        <p:spPr>
          <a:xfrm>
            <a:off x="6500826" y="4286256"/>
            <a:ext cx="1857388" cy="857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Oval 34"/>
          <p:cNvSpPr/>
          <p:nvPr/>
        </p:nvSpPr>
        <p:spPr>
          <a:xfrm>
            <a:off x="5072066" y="5000636"/>
            <a:ext cx="1857388" cy="857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Oval 35"/>
          <p:cNvSpPr/>
          <p:nvPr/>
        </p:nvSpPr>
        <p:spPr>
          <a:xfrm>
            <a:off x="3714744" y="5643578"/>
            <a:ext cx="1857388" cy="857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Oval 36"/>
          <p:cNvSpPr/>
          <p:nvPr/>
        </p:nvSpPr>
        <p:spPr>
          <a:xfrm>
            <a:off x="2571736" y="4786322"/>
            <a:ext cx="1857388" cy="857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Ω</a:t>
            </a:r>
            <a:endParaRPr lang="el-GR" dirty="0"/>
          </a:p>
        </p:txBody>
      </p:sp>
      <p:sp>
        <p:nvSpPr>
          <p:cNvPr id="38" name="Oval 37"/>
          <p:cNvSpPr/>
          <p:nvPr/>
        </p:nvSpPr>
        <p:spPr>
          <a:xfrm>
            <a:off x="714348" y="4000504"/>
            <a:ext cx="1857388" cy="857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9" name="Oval 38"/>
          <p:cNvSpPr/>
          <p:nvPr/>
        </p:nvSpPr>
        <p:spPr>
          <a:xfrm>
            <a:off x="214282" y="2857496"/>
            <a:ext cx="1857388" cy="857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0" name="Oval 39"/>
          <p:cNvSpPr/>
          <p:nvPr/>
        </p:nvSpPr>
        <p:spPr>
          <a:xfrm>
            <a:off x="6715140" y="1643050"/>
            <a:ext cx="1857388" cy="857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1" name="Oval 40"/>
          <p:cNvSpPr/>
          <p:nvPr/>
        </p:nvSpPr>
        <p:spPr>
          <a:xfrm>
            <a:off x="5357818" y="857232"/>
            <a:ext cx="1857388" cy="857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2" name="Oval 41"/>
          <p:cNvSpPr/>
          <p:nvPr/>
        </p:nvSpPr>
        <p:spPr>
          <a:xfrm>
            <a:off x="3357554" y="357166"/>
            <a:ext cx="2214578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3" name="Oval 42"/>
          <p:cNvSpPr/>
          <p:nvPr/>
        </p:nvSpPr>
        <p:spPr>
          <a:xfrm>
            <a:off x="357158" y="1428736"/>
            <a:ext cx="1857388" cy="857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6" name="Rectangle 45"/>
          <p:cNvSpPr/>
          <p:nvPr/>
        </p:nvSpPr>
        <p:spPr>
          <a:xfrm>
            <a:off x="1285852" y="714356"/>
            <a:ext cx="21431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1100" b="1" dirty="0" smtClean="0"/>
              <a:t>            ΕΠΙΣΚΕΨΗ </a:t>
            </a:r>
            <a:r>
              <a:rPr lang="el-GR" sz="1100" b="1" dirty="0" smtClean="0"/>
              <a:t>ΣΕ ΕΛΑΙΩΝΑ </a:t>
            </a:r>
            <a:r>
              <a:rPr lang="el-GR" sz="1100" b="1" dirty="0" smtClean="0"/>
              <a:t>– </a:t>
            </a:r>
          </a:p>
          <a:p>
            <a:pPr lvl="0"/>
            <a:r>
              <a:rPr lang="el-GR" sz="1100" b="1" dirty="0" smtClean="0"/>
              <a:t>   ΜΑΖΕΥΟΥΜΕ </a:t>
            </a:r>
            <a:r>
              <a:rPr lang="el-GR" sz="1100" b="1" dirty="0" smtClean="0"/>
              <a:t>ΕΛΙΕΣ ΚΑΙ ΦΥΛΛΑ</a:t>
            </a:r>
            <a:endParaRPr lang="el-GR" sz="1100" b="1" dirty="0"/>
          </a:p>
        </p:txBody>
      </p:sp>
      <p:sp>
        <p:nvSpPr>
          <p:cNvPr id="47" name="Rectangle 46"/>
          <p:cNvSpPr/>
          <p:nvPr/>
        </p:nvSpPr>
        <p:spPr>
          <a:xfrm>
            <a:off x="3143240" y="500042"/>
            <a:ext cx="25717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l-GR" sz="1100" b="1" dirty="0" smtClean="0"/>
              <a:t>ΤΣΑΚΙΖΟΥΜΕ ΚΑΙ </a:t>
            </a:r>
            <a:r>
              <a:rPr lang="el-GR" sz="1100" b="1" dirty="0" smtClean="0"/>
              <a:t>ΞΕΠΙΚΡΙΖΟΥΜΕ </a:t>
            </a:r>
          </a:p>
          <a:p>
            <a:pPr lvl="0" algn="ctr"/>
            <a:r>
              <a:rPr lang="el-GR" sz="1100" b="1" dirty="0" smtClean="0"/>
              <a:t>ΕΛΙΕΣ</a:t>
            </a:r>
            <a:r>
              <a:rPr lang="el-GR" sz="1100" b="1" dirty="0" smtClean="0"/>
              <a:t>, </a:t>
            </a:r>
            <a:endParaRPr lang="el-GR" sz="1100" b="1" dirty="0" smtClean="0"/>
          </a:p>
          <a:p>
            <a:pPr lvl="0" algn="ctr"/>
            <a:r>
              <a:rPr lang="el-GR" sz="1100" b="1" dirty="0" smtClean="0"/>
              <a:t>ΤΙΣ </a:t>
            </a:r>
            <a:r>
              <a:rPr lang="el-GR" sz="1100" b="1" dirty="0" smtClean="0"/>
              <a:t>ΣΥΝΤΗΡΟΥΜΕ ΣΕ </a:t>
            </a:r>
            <a:endParaRPr lang="el-GR" sz="1100" b="1" dirty="0" smtClean="0"/>
          </a:p>
          <a:p>
            <a:pPr lvl="0" algn="ctr"/>
            <a:r>
              <a:rPr lang="el-GR" sz="1100" b="1" dirty="0" smtClean="0"/>
              <a:t>ΑΛΑΤΙ </a:t>
            </a:r>
            <a:r>
              <a:rPr lang="el-GR" sz="1100" b="1" dirty="0" smtClean="0"/>
              <a:t>ΣΤΗΝ ΤΑΞΗ </a:t>
            </a:r>
            <a:endParaRPr lang="el-GR" sz="11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493748" y="1167126"/>
            <a:ext cx="15424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100" b="1" dirty="0" smtClean="0"/>
              <a:t>ΕΠΙΣΚΕΨΗ ΣΕ ΕΛΑΙΩΝΑ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858016" y="1714488"/>
            <a:ext cx="163378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100" b="1" dirty="0" smtClean="0"/>
              <a:t>ΒΡΗΚΑΜΕ ΣΤΟ ΧΑΡΤΗ </a:t>
            </a:r>
            <a:endParaRPr lang="el-GR" sz="1100" b="1" dirty="0" smtClean="0"/>
          </a:p>
          <a:p>
            <a:r>
              <a:rPr lang="el-GR" sz="1100" b="1" dirty="0" smtClean="0"/>
              <a:t>ΤΙΣ </a:t>
            </a:r>
            <a:r>
              <a:rPr lang="el-GR" sz="1100" b="1" dirty="0" smtClean="0"/>
              <a:t>ΕΛΑΙΟΠΑΡΑΓΩΓΙΚΕΣ </a:t>
            </a:r>
          </a:p>
          <a:p>
            <a:r>
              <a:rPr lang="el-GR" sz="1100" b="1" dirty="0" smtClean="0"/>
              <a:t>ΠΕΡΙΟΧΕΣ ΣΤΗΝ ΕΛΛΑΔΑ</a:t>
            </a:r>
            <a:endParaRPr lang="el-GR" sz="11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428596" y="1738630"/>
            <a:ext cx="17347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100" b="1" dirty="0" smtClean="0"/>
              <a:t>Η ΕΛΙΑ ΣΤΗΝ ΑΡΧΑΙΟΤΗΤΑ</a:t>
            </a:r>
            <a:endParaRPr lang="el-GR" sz="11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472738" y="3071810"/>
            <a:ext cx="13131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100" b="1" dirty="0" smtClean="0"/>
              <a:t>ΤΟ ΕΛΑΙΟΤΡΙΒΕΙΟ </a:t>
            </a:r>
            <a:endParaRPr lang="el-GR" sz="1100" b="1" dirty="0" smtClean="0"/>
          </a:p>
          <a:p>
            <a:r>
              <a:rPr lang="el-GR" sz="1100" b="1" dirty="0" smtClean="0"/>
              <a:t>ΣΤΑ </a:t>
            </a:r>
            <a:r>
              <a:rPr lang="el-GR" sz="1100" b="1" dirty="0" smtClean="0"/>
              <a:t>ΠΑΛΙΑ ΧΡΟΝΙΑ</a:t>
            </a:r>
            <a:endParaRPr lang="el-GR" sz="11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1071538" y="4214818"/>
            <a:ext cx="11641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100" b="1" dirty="0" smtClean="0"/>
              <a:t>ΕΛΑΙΟΛΑΔΟ ΚΑΙ </a:t>
            </a:r>
            <a:endParaRPr lang="el-GR" sz="1100" b="1" dirty="0" smtClean="0"/>
          </a:p>
          <a:p>
            <a:pPr algn="ctr"/>
            <a:r>
              <a:rPr lang="el-GR" sz="1100" b="1" dirty="0" smtClean="0"/>
              <a:t> </a:t>
            </a:r>
            <a:r>
              <a:rPr lang="el-GR" sz="1100" b="1" dirty="0" smtClean="0"/>
              <a:t>ΟΜΟΡΦΙΑ</a:t>
            </a:r>
            <a:endParaRPr lang="el-GR" sz="11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2786050" y="5072074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100" b="1" dirty="0" smtClean="0"/>
              <a:t>ΕΛΑΙΟΛΑΔΟ ΚΑΙ ΥΓΕΙΑ</a:t>
            </a:r>
            <a:endParaRPr lang="el-GR" sz="11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4143372" y="5786454"/>
            <a:ext cx="104227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100" b="1" dirty="0" smtClean="0"/>
              <a:t>Η ΕΛΙΑ</a:t>
            </a:r>
            <a:r>
              <a:rPr lang="el-GR" sz="1100" b="1" dirty="0" smtClean="0"/>
              <a:t> ΚΑΙ ΤΟ </a:t>
            </a:r>
          </a:p>
          <a:p>
            <a:pPr algn="ctr"/>
            <a:r>
              <a:rPr lang="el-GR" sz="1100" b="1" dirty="0" smtClean="0"/>
              <a:t>ΛΑΔΙ  </a:t>
            </a:r>
          </a:p>
          <a:p>
            <a:pPr algn="ctr"/>
            <a:r>
              <a:rPr lang="el-GR" sz="1100" b="1" dirty="0" smtClean="0"/>
              <a:t>ΣΤΗΝ </a:t>
            </a:r>
            <a:r>
              <a:rPr lang="el-GR" sz="1100" b="1" dirty="0" smtClean="0"/>
              <a:t>ΤΕΧΝΗ</a:t>
            </a:r>
            <a:endParaRPr lang="el-GR" sz="11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5500694" y="5214950"/>
            <a:ext cx="10583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100" b="1" dirty="0" smtClean="0"/>
              <a:t>ΣΥΝΤΑΓΕΣ ΜΕ </a:t>
            </a:r>
            <a:endParaRPr lang="el-GR" sz="1100" b="1" dirty="0" smtClean="0"/>
          </a:p>
          <a:p>
            <a:r>
              <a:rPr lang="el-GR" sz="1100" b="1" dirty="0" smtClean="0"/>
              <a:t>ΕΛΙΕΣ </a:t>
            </a:r>
            <a:r>
              <a:rPr lang="el-GR" sz="1100" b="1" dirty="0" smtClean="0"/>
              <a:t>ΚΑΙ ΛΑΔΙ</a:t>
            </a:r>
            <a:endParaRPr lang="el-GR" sz="11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6929454" y="4429132"/>
            <a:ext cx="105509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100" b="1" dirty="0" smtClean="0"/>
              <a:t>ΦΤΙΑΧΝΟΥΜΕ </a:t>
            </a:r>
            <a:endParaRPr lang="el-GR" sz="1100" b="1" dirty="0" smtClean="0"/>
          </a:p>
          <a:p>
            <a:r>
              <a:rPr lang="el-GR" sz="1100" b="1" dirty="0" smtClean="0"/>
              <a:t>ΑΡΩΜΑΤΙΚΑ </a:t>
            </a:r>
          </a:p>
          <a:p>
            <a:r>
              <a:rPr lang="el-GR" sz="1100" b="1" dirty="0" smtClean="0"/>
              <a:t>ΕΛΑΙΟΛΑΔΑ</a:t>
            </a:r>
            <a:endParaRPr lang="el-GR" sz="11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7500958" y="3071810"/>
            <a:ext cx="99738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100" b="1" dirty="0" smtClean="0"/>
              <a:t>ΠΑΡΟΙΜΙΕΣ – </a:t>
            </a:r>
            <a:endParaRPr lang="el-GR" sz="1100" b="1" dirty="0" smtClean="0"/>
          </a:p>
          <a:p>
            <a:r>
              <a:rPr lang="el-GR" sz="1100" b="1" dirty="0" smtClean="0"/>
              <a:t>ΑΙΝΙΓΜΑΤΑ – </a:t>
            </a:r>
          </a:p>
          <a:p>
            <a:r>
              <a:rPr lang="el-GR" sz="1100" b="1" dirty="0" smtClean="0"/>
              <a:t>ΠΟΙΗΜΑΤΑ</a:t>
            </a:r>
            <a:endParaRPr lang="el-GR" sz="1100" b="1" dirty="0"/>
          </a:p>
        </p:txBody>
      </p:sp>
      <p:sp>
        <p:nvSpPr>
          <p:cNvPr id="60" name="Oval 59"/>
          <p:cNvSpPr/>
          <p:nvPr/>
        </p:nvSpPr>
        <p:spPr>
          <a:xfrm>
            <a:off x="7000892" y="5572140"/>
            <a:ext cx="1857388" cy="857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1" name="Oval 60"/>
          <p:cNvSpPr/>
          <p:nvPr/>
        </p:nvSpPr>
        <p:spPr>
          <a:xfrm>
            <a:off x="7143768" y="214290"/>
            <a:ext cx="1857388" cy="10715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2" name="Oval 61"/>
          <p:cNvSpPr/>
          <p:nvPr/>
        </p:nvSpPr>
        <p:spPr>
          <a:xfrm>
            <a:off x="1500166" y="5857892"/>
            <a:ext cx="1857388" cy="857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3" name="Oval 62"/>
          <p:cNvSpPr/>
          <p:nvPr/>
        </p:nvSpPr>
        <p:spPr>
          <a:xfrm>
            <a:off x="214282" y="5072074"/>
            <a:ext cx="1857388" cy="857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4" name="TextBox 63"/>
          <p:cNvSpPr txBox="1"/>
          <p:nvPr/>
        </p:nvSpPr>
        <p:spPr>
          <a:xfrm>
            <a:off x="642910" y="5186290"/>
            <a:ext cx="101502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100" b="1" dirty="0" smtClean="0"/>
              <a:t>ΟΛΥΜΠΙΑΚΟΙ </a:t>
            </a:r>
            <a:endParaRPr lang="el-GR" sz="1100" b="1" dirty="0" smtClean="0"/>
          </a:p>
          <a:p>
            <a:pPr algn="ctr"/>
            <a:r>
              <a:rPr lang="el-GR" sz="1100" b="1" dirty="0" smtClean="0"/>
              <a:t>ΑΓΩΝΕΣ</a:t>
            </a:r>
          </a:p>
          <a:p>
            <a:pPr algn="ctr"/>
            <a:r>
              <a:rPr lang="el-GR" sz="1100" b="1" dirty="0" smtClean="0"/>
              <a:t> </a:t>
            </a:r>
            <a:r>
              <a:rPr lang="el-GR" sz="1100" b="1" dirty="0" smtClean="0"/>
              <a:t>ΚΑΙ ΕΛΙΑ </a:t>
            </a:r>
            <a:endParaRPr lang="el-GR" sz="11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2000232" y="6072206"/>
            <a:ext cx="9092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100" b="1" dirty="0" smtClean="0"/>
              <a:t>ΚΑΤΑΣΚΕΥΗ </a:t>
            </a:r>
            <a:endParaRPr lang="el-GR" sz="1100" b="1" dirty="0" smtClean="0"/>
          </a:p>
          <a:p>
            <a:r>
              <a:rPr lang="el-GR" sz="1100" b="1" dirty="0" smtClean="0"/>
              <a:t>ΛΕΞΙΚΟΥ</a:t>
            </a:r>
            <a:endParaRPr lang="el-GR" sz="11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7429520" y="5786454"/>
            <a:ext cx="11128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100" b="1" dirty="0" smtClean="0"/>
              <a:t>ΕΛΙΑ </a:t>
            </a:r>
            <a:r>
              <a:rPr lang="el-GR" sz="1100" b="1" dirty="0" smtClean="0"/>
              <a:t>ΚΑΙ</a:t>
            </a:r>
          </a:p>
          <a:p>
            <a:pPr algn="ctr"/>
            <a:r>
              <a:rPr lang="el-GR" sz="1100" b="1" dirty="0" smtClean="0"/>
              <a:t>ΧΡΙΣΤΙΑΝΙΣΜΟΣ</a:t>
            </a:r>
            <a:endParaRPr lang="el-GR" sz="11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7358082" y="285728"/>
            <a:ext cx="1350050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100" b="1" dirty="0" smtClean="0"/>
              <a:t>ΣΥΓΚΕΝΤΡΩΝΟΥΜΕ </a:t>
            </a:r>
            <a:endParaRPr lang="el-GR" sz="1100" b="1" dirty="0" smtClean="0"/>
          </a:p>
          <a:p>
            <a:pPr algn="ctr"/>
            <a:r>
              <a:rPr lang="el-GR" sz="1100" b="1" dirty="0" smtClean="0"/>
              <a:t>ΕΙΚΟΝΕΣ </a:t>
            </a:r>
            <a:r>
              <a:rPr lang="el-GR" sz="1100" b="1" dirty="0" smtClean="0"/>
              <a:t>ΚΑΙ </a:t>
            </a:r>
            <a:endParaRPr lang="el-GR" sz="1100" b="1" dirty="0" smtClean="0"/>
          </a:p>
          <a:p>
            <a:pPr algn="ctr"/>
            <a:r>
              <a:rPr lang="el-GR" sz="1100" b="1" dirty="0" smtClean="0"/>
              <a:t>ΑΝΤΙΚΕΙΜΕΝΑ </a:t>
            </a:r>
          </a:p>
          <a:p>
            <a:pPr algn="ctr"/>
            <a:r>
              <a:rPr lang="el-GR" sz="1100" b="1" dirty="0" smtClean="0"/>
              <a:t>ΣΧΕΤΙΚΑ </a:t>
            </a:r>
            <a:r>
              <a:rPr lang="el-GR" sz="1100" b="1" dirty="0" smtClean="0"/>
              <a:t>ΜΕ ΤΗΝ </a:t>
            </a:r>
            <a:endParaRPr lang="el-GR" sz="1100" b="1" dirty="0" smtClean="0"/>
          </a:p>
          <a:p>
            <a:pPr algn="ctr"/>
            <a:r>
              <a:rPr lang="el-GR" sz="1100" b="1" dirty="0" smtClean="0"/>
              <a:t>ΕΛΙΑ </a:t>
            </a:r>
            <a:r>
              <a:rPr lang="el-GR" sz="1100" b="1" dirty="0" smtClean="0"/>
              <a:t>ΚΑΙ ΤΟ ΛΑΔΙ</a:t>
            </a:r>
            <a:endParaRPr lang="el-GR" sz="1100" b="1" dirty="0"/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5643570" y="1285860"/>
            <a:ext cx="1928826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10800000" flipV="1">
            <a:off x="2143108" y="4071942"/>
            <a:ext cx="1428760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500694" y="4071942"/>
            <a:ext cx="1857388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125</Words>
  <Application>Microsoft Office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WWW.KINDYKIDS.GR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Marlen</dc:creator>
  <cp:lastModifiedBy>Marlen</cp:lastModifiedBy>
  <cp:revision>3</cp:revision>
  <dcterms:created xsi:type="dcterms:W3CDTF">2010-10-26T19:39:58Z</dcterms:created>
  <dcterms:modified xsi:type="dcterms:W3CDTF">2010-10-26T19:55:01Z</dcterms:modified>
</cp:coreProperties>
</file>